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02438" cy="99345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1EA1C-AA6D-41AE-A32A-E0C297848F2F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DBE53-0E43-4F1E-A903-49ACF9960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03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3699F-9D9D-482E-95C1-D9A416958BD7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A0642-BE36-446D-9299-3D83035692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997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A0642-BE36-446D-9299-3D83035692CA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087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54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27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03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762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470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009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03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124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111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929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165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BE6C8-28E0-4812-B4AC-2959F1861758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240C-60A3-463F-BE45-9F29F121B3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8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458815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การจัดการเรียนการสอนช่วง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Covid-19</a:t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สำนักส่งเสริมวิชาการและงานทะเบียน</a:t>
            </a:r>
            <a:br>
              <a:rPr lang="th-TH" sz="2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มหาวิทยาลัยราช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สกลนคร</a:t>
            </a:r>
            <a:br>
              <a:rPr lang="th-TH" sz="2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มิถุนายน 2563 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เวลา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10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.00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12.00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น.</a:t>
            </a:r>
            <a:br>
              <a:rPr lang="th-TH" sz="2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ณ ห้อง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สรัสจันทร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ชั้น 2 อาคาร 10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693" y="692696"/>
            <a:ext cx="1008112" cy="129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รูปแบบการจัดกลุ่มนักศึกษา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21" y="2492896"/>
            <a:ext cx="2115374" cy="21153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369" y="2235932"/>
            <a:ext cx="2561220" cy="25612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835696" y="1974322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กลุ่มที่ 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1964569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กลุ่มที่ 2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3" y="4725144"/>
            <a:ext cx="20152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นักศึกษาชั้นปี 1, 2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- วันจันทร์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- วันอังคาร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 วันพฤหัสบดี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19332" y="4797152"/>
            <a:ext cx="20152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นักศึกษาชั้นปี 3, 4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- วันพุธ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- วันศุกร์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92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รูปแบบการจัดการเรียนการสอน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2" name="กลุ่ม 11"/>
          <p:cNvGrpSpPr/>
          <p:nvPr/>
        </p:nvGrpSpPr>
        <p:grpSpPr>
          <a:xfrm>
            <a:off x="5149033" y="2216799"/>
            <a:ext cx="2664296" cy="2016224"/>
            <a:chOff x="1143000" y="2132856"/>
            <a:chExt cx="2880320" cy="2880320"/>
          </a:xfrm>
        </p:grpSpPr>
        <p:pic>
          <p:nvPicPr>
            <p:cNvPr id="3" name="รูปภาพ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2132856"/>
              <a:ext cx="2880320" cy="28803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4" name="รูปภาพ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7925" y="2162262"/>
              <a:ext cx="466735" cy="5486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รูปภาพ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5623" y="2162260"/>
              <a:ext cx="461598" cy="53207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0548" y="2884065"/>
              <a:ext cx="523379" cy="57606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0345" y="2982365"/>
              <a:ext cx="700948" cy="37946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625" y="2216799"/>
            <a:ext cx="2626618" cy="20214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698130" y="4660039"/>
            <a:ext cx="2183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แบบที่ 1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Face to Face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4682420"/>
            <a:ext cx="36455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แบบที่ 2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แบบผสมผสาน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Job Assignments</a:t>
            </a:r>
          </a:p>
          <a:p>
            <a:pPr algn="ctr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Online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80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การจัดการศึกษาแบบที่ 2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แบบผสมผสาน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Job Assignments, Online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4043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สามารถแบ่งรายวิชาออกเป็น 3 กลุ่ม ดังนี้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755576" y="3212976"/>
            <a:ext cx="1944216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รายวิชาการศึกษาทั่วไป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วงรี 15"/>
          <p:cNvSpPr/>
          <p:nvPr/>
        </p:nvSpPr>
        <p:spPr>
          <a:xfrm>
            <a:off x="3563888" y="3212976"/>
            <a:ext cx="1944216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รายวิชาเฉพาะด้าน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วงรี 16"/>
          <p:cNvSpPr/>
          <p:nvPr/>
        </p:nvSpPr>
        <p:spPr>
          <a:xfrm>
            <a:off x="6372200" y="3201491"/>
            <a:ext cx="1944216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รายวิชา</a:t>
            </a:r>
          </a:p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เลือกเสรี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2719358" y="3962070"/>
            <a:ext cx="792088" cy="4680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>
            <a:off x="5580112" y="3939573"/>
            <a:ext cx="792088" cy="4680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4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จากการจัดการศึกษาที่แบ่งเป็น 3 กลุ่ม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3477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สามารถจัดการเรียนการสอนได้ดังนี้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1187624" y="3113673"/>
            <a:ext cx="1224136" cy="12241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รายวิชาการศึกษาทั่วไป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4643002" y="3113673"/>
            <a:ext cx="1224136" cy="12241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รายวิชาเฉพาะด้าน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3203848" y="5196800"/>
            <a:ext cx="1224136" cy="12241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รายวิชาเลือกเสรี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35" name="กลุ่ม 34"/>
          <p:cNvGrpSpPr/>
          <p:nvPr/>
        </p:nvGrpSpPr>
        <p:grpSpPr>
          <a:xfrm>
            <a:off x="2487604" y="3113673"/>
            <a:ext cx="1920475" cy="1569660"/>
            <a:chOff x="2487604" y="3113673"/>
            <a:chExt cx="1920475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3069251" y="3113673"/>
              <a:ext cx="133882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ชั้นปีที่ 1, 2</a:t>
              </a:r>
            </a:p>
            <a:p>
              <a:r>
                <a:rPr lang="th-TH" sz="1600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- วันจันทร์ เช้า-บ่าย</a:t>
              </a:r>
            </a:p>
            <a:p>
              <a:r>
                <a:rPr lang="th-TH" sz="1600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- วันอังคาร บ่าย</a:t>
              </a:r>
            </a:p>
            <a:p>
              <a:r>
                <a:rPr lang="th-TH" sz="1600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- วันพฤหัสบดี เช้า</a:t>
              </a:r>
            </a:p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ชั้นปีที่ 3, 4</a:t>
              </a:r>
            </a:p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 - วันศุกร์ บ่าย</a:t>
              </a:r>
              <a:endParaRPr lang="th-TH" sz="1600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28" name="กลุ่ม 27"/>
            <p:cNvGrpSpPr/>
            <p:nvPr/>
          </p:nvGrpSpPr>
          <p:grpSpPr>
            <a:xfrm>
              <a:off x="2487604" y="3284984"/>
              <a:ext cx="568392" cy="937612"/>
              <a:chOff x="2487604" y="3284984"/>
              <a:chExt cx="568392" cy="937612"/>
            </a:xfrm>
          </p:grpSpPr>
          <p:cxnSp>
            <p:nvCxnSpPr>
              <p:cNvPr id="11" name="ตัวเชื่อมต่อตรง 10"/>
              <p:cNvCxnSpPr/>
              <p:nvPr/>
            </p:nvCxnSpPr>
            <p:spPr>
              <a:xfrm>
                <a:off x="2785055" y="3284984"/>
                <a:ext cx="0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ตัวเชื่อมต่อตรง 23"/>
              <p:cNvCxnSpPr/>
              <p:nvPr/>
            </p:nvCxnSpPr>
            <p:spPr>
              <a:xfrm>
                <a:off x="2771800" y="3303204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ตัวเชื่อมต่อตรง 24"/>
              <p:cNvCxnSpPr/>
              <p:nvPr/>
            </p:nvCxnSpPr>
            <p:spPr>
              <a:xfrm>
                <a:off x="2768583" y="4222596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" name="ตัวเชื่อมต่อตรง 25"/>
              <p:cNvCxnSpPr/>
              <p:nvPr/>
            </p:nvCxnSpPr>
            <p:spPr>
              <a:xfrm>
                <a:off x="2487604" y="3789040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กลุ่ม 36"/>
          <p:cNvGrpSpPr/>
          <p:nvPr/>
        </p:nvGrpSpPr>
        <p:grpSpPr>
          <a:xfrm>
            <a:off x="6018826" y="3113673"/>
            <a:ext cx="1865542" cy="1323439"/>
            <a:chOff x="6018826" y="3113673"/>
            <a:chExt cx="1865542" cy="1323439"/>
          </a:xfrm>
        </p:grpSpPr>
        <p:sp>
          <p:nvSpPr>
            <p:cNvPr id="14" name="TextBox 13"/>
            <p:cNvSpPr txBox="1"/>
            <p:nvPr/>
          </p:nvSpPr>
          <p:spPr>
            <a:xfrm>
              <a:off x="6587218" y="3113673"/>
              <a:ext cx="129715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ชั้นปีที่ 1, 2</a:t>
              </a:r>
            </a:p>
            <a:p>
              <a:r>
                <a:rPr lang="th-TH" sz="1600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- วันอังคาร เช้า</a:t>
              </a:r>
            </a:p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 - วันพฤหัสบดี บ่าย</a:t>
              </a:r>
            </a:p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ชั้นปีที่ 3, 4</a:t>
              </a:r>
            </a:p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 - วันพุธ เช้า-บ่าย</a:t>
              </a:r>
              <a:endParaRPr lang="th-TH" sz="1600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30" name="กลุ่ม 29"/>
            <p:cNvGrpSpPr/>
            <p:nvPr/>
          </p:nvGrpSpPr>
          <p:grpSpPr>
            <a:xfrm>
              <a:off x="6018826" y="3256935"/>
              <a:ext cx="568392" cy="748129"/>
              <a:chOff x="2487604" y="3284984"/>
              <a:chExt cx="568392" cy="748129"/>
            </a:xfrm>
          </p:grpSpPr>
          <p:cxnSp>
            <p:nvCxnSpPr>
              <p:cNvPr id="31" name="ตัวเชื่อมต่อตรง 30"/>
              <p:cNvCxnSpPr/>
              <p:nvPr/>
            </p:nvCxnSpPr>
            <p:spPr>
              <a:xfrm>
                <a:off x="2785055" y="3284984"/>
                <a:ext cx="0" cy="748129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/>
              <p:cNvCxnSpPr/>
              <p:nvPr/>
            </p:nvCxnSpPr>
            <p:spPr>
              <a:xfrm>
                <a:off x="2771800" y="3303204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/>
              <p:cNvCxnSpPr/>
              <p:nvPr/>
            </p:nvCxnSpPr>
            <p:spPr>
              <a:xfrm>
                <a:off x="2768583" y="4033113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/>
              <p:cNvCxnSpPr/>
              <p:nvPr/>
            </p:nvCxnSpPr>
            <p:spPr>
              <a:xfrm>
                <a:off x="2487604" y="3745081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กลุ่ม 45"/>
          <p:cNvGrpSpPr/>
          <p:nvPr/>
        </p:nvGrpSpPr>
        <p:grpSpPr>
          <a:xfrm>
            <a:off x="4500904" y="5453568"/>
            <a:ext cx="1676736" cy="584775"/>
            <a:chOff x="4500904" y="5453568"/>
            <a:chExt cx="1676736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5076056" y="5453568"/>
              <a:ext cx="11015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ชั้นปีที่ 1, 2, 3, 4</a:t>
              </a:r>
            </a:p>
            <a:p>
              <a:r>
                <a:rPr lang="th-TH" sz="1600" dirty="0" smtClean="0">
                  <a:latin typeface="TH SarabunPSK" pitchFamily="34" charset="-34"/>
                  <a:cs typeface="TH SarabunPSK" pitchFamily="34" charset="-34"/>
                </a:rPr>
                <a:t>  - วันศุกร์ เช้า</a:t>
              </a:r>
              <a:endParaRPr lang="th-TH" sz="1600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45" name="กลุ่ม 44"/>
            <p:cNvGrpSpPr/>
            <p:nvPr/>
          </p:nvGrpSpPr>
          <p:grpSpPr>
            <a:xfrm>
              <a:off x="4500904" y="5595590"/>
              <a:ext cx="533877" cy="294382"/>
              <a:chOff x="4500904" y="5595590"/>
              <a:chExt cx="533877" cy="294382"/>
            </a:xfrm>
          </p:grpSpPr>
          <p:cxnSp>
            <p:nvCxnSpPr>
              <p:cNvPr id="41" name="ตัวเชื่อมต่อตรง 40"/>
              <p:cNvCxnSpPr/>
              <p:nvPr/>
            </p:nvCxnSpPr>
            <p:spPr>
              <a:xfrm>
                <a:off x="4500904" y="5877272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" name="ตัวเชื่อมต่อตรง 41"/>
              <p:cNvCxnSpPr/>
              <p:nvPr/>
            </p:nvCxnSpPr>
            <p:spPr>
              <a:xfrm>
                <a:off x="4750585" y="5595590"/>
                <a:ext cx="284196" cy="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3" name="ตัวเชื่อมต่อตรง 42"/>
              <p:cNvCxnSpPr/>
              <p:nvPr/>
            </p:nvCxnSpPr>
            <p:spPr>
              <a:xfrm flipV="1">
                <a:off x="4767604" y="5601940"/>
                <a:ext cx="0" cy="288032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625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รูปแบบการจัดการเรียน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46528"/>
              </p:ext>
            </p:extLst>
          </p:nvPr>
        </p:nvGraphicFramePr>
        <p:xfrm>
          <a:off x="467539" y="3090272"/>
          <a:ext cx="8280924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534"/>
                <a:gridCol w="486534"/>
                <a:gridCol w="486534"/>
                <a:gridCol w="486534"/>
                <a:gridCol w="486534"/>
                <a:gridCol w="486534"/>
                <a:gridCol w="487429"/>
                <a:gridCol w="427397"/>
                <a:gridCol w="547462"/>
                <a:gridCol w="487429"/>
                <a:gridCol w="487429"/>
                <a:gridCol w="487429"/>
                <a:gridCol w="487429"/>
                <a:gridCol w="487429"/>
                <a:gridCol w="487429"/>
                <a:gridCol w="487429"/>
                <a:gridCol w="487429"/>
              </a:tblGrid>
              <a:tr h="451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คาบเรียน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พักเที่ยง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คาบที่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1060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เวลา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07.10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08.00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08.00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08.50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08.50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09.40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09.40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10.30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11.20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12.10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13.50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14.40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14.40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15.30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15.30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16.20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16.20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17.10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17.10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18.00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18.00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18.50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18.50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19.40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19.40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20.00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น.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7" name="วงเล็บเหลี่ยมซ้าย 6"/>
          <p:cNvSpPr/>
          <p:nvPr/>
        </p:nvSpPr>
        <p:spPr>
          <a:xfrm rot="5400000">
            <a:off x="1817694" y="2598855"/>
            <a:ext cx="216024" cy="61206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วงเล็บเหลี่ยมซ้าย 37"/>
          <p:cNvSpPr/>
          <p:nvPr/>
        </p:nvSpPr>
        <p:spPr>
          <a:xfrm rot="5400000">
            <a:off x="3257854" y="2598854"/>
            <a:ext cx="216024" cy="61206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วงเล็บเหลี่ยมซ้าย 38"/>
          <p:cNvSpPr/>
          <p:nvPr/>
        </p:nvSpPr>
        <p:spPr>
          <a:xfrm rot="5400000">
            <a:off x="5274078" y="2581124"/>
            <a:ext cx="216024" cy="61206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วงเล็บเหลี่ยมซ้าย 39"/>
          <p:cNvSpPr/>
          <p:nvPr/>
        </p:nvSpPr>
        <p:spPr>
          <a:xfrm rot="5400000">
            <a:off x="6642230" y="2598855"/>
            <a:ext cx="216024" cy="61206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1475656" y="2273657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วิชาที่ 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61748" y="2284318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วิชาที่ 2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67577" y="2255142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วิชาที่ 4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99425" y="2294978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วิชาที่ 3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91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รูปแบบการจัดการเรียน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326" y="1628800"/>
            <a:ext cx="50417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ไม่รวมห้องเรียน</a:t>
            </a:r>
          </a:p>
          <a:p>
            <a:pPr marL="457200" indent="-457200"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นักศึกษาไม่ย้ายห้องเรียนในช่วงเช้า/ ช่วงบ่าย</a:t>
            </a:r>
          </a:p>
          <a:p>
            <a:pPr marL="457200" indent="-457200"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อาจารย์ผู้สอนสลับเข้าสอนตามห้องเรียน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3031416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ตัวอย่าง เช่น 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สาขาวิชาวิทยาการคอมพิวเตอร์ 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- วิชาภาษาไทยเพื่อการสื่อสาร ห้อง 19201 คาบที่ 2-3  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- เรียนวิชาภาษาอังกฤษเพื่อการสื่อสาร ห้อง 19201 คาบ 5-6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สาขาวิชาเทคโนโลยีสารสนเทศ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- วิชาภาษาไทยเพื่อการสื่อสาร ห้อง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19202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คาบที่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5-6  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- เรียนวิชาภาษาอังกฤษเพื่อการสื่อสาร ห้อง 19202 คาบ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2-3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876256" y="3212976"/>
            <a:ext cx="1368152" cy="7953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ห้อง 19201</a:t>
            </a:r>
            <a:endParaRPr lang="th-TH" dirty="0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6854101" y="4581128"/>
            <a:ext cx="1368152" cy="7953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ห้อง 19202</a:t>
            </a:r>
            <a:endParaRPr lang="th-TH" dirty="0"/>
          </a:p>
        </p:txBody>
      </p:sp>
      <p:sp>
        <p:nvSpPr>
          <p:cNvPr id="21" name="ลูกศรโค้งขวา 20"/>
          <p:cNvSpPr/>
          <p:nvPr/>
        </p:nvSpPr>
        <p:spPr>
          <a:xfrm>
            <a:off x="6228184" y="3732624"/>
            <a:ext cx="504056" cy="1064528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2" name="ลูกศรโค้งขึ้น 21"/>
          <p:cNvSpPr/>
          <p:nvPr/>
        </p:nvSpPr>
        <p:spPr>
          <a:xfrm rot="16200000">
            <a:off x="8072184" y="4048864"/>
            <a:ext cx="1064528" cy="432047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30000" endPos="385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326" y="2132856"/>
            <a:ext cx="78566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นักศึกษาหลักสูตรเทียบโอน จำนวนหน่วยกิ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ตแต่ละ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เทอม 25-36 หน่วย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เช่น สาขาวิชาการจัดการทั่วไป สาขาวิชาการบัญชี สาขาวิชาคอมพิวเตอร์ธุรกิจ</a:t>
            </a:r>
          </a:p>
          <a:p>
            <a:pPr marL="457200" indent="-457200"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ปัญหาการคัดกรอง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34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438</Words>
  <Application>Microsoft Office PowerPoint</Application>
  <PresentationFormat>On-screen Show (4:3)</PresentationFormat>
  <Paragraphs>159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การจัดการเรียนการสอนช่วง Covid-19  สำนักส่งเสริมวิชาการและงานทะเบียน มหาวิทยาลัยราชภัฏสกลนคร  วันที่ 1 มิถุนายน 2563   เวลา 10.00 – 12.00 น. ณ ห้องสรัสจันทร ชั้น 2 อาคาร 10</vt:lpstr>
      <vt:lpstr>รูปแบบการจัดกลุ่มนักศึกษา</vt:lpstr>
      <vt:lpstr>รูปแบบการจัดการเรียนการสอน</vt:lpstr>
      <vt:lpstr>การจัดการศึกษาแบบที่ 2  แบบผสมผสาน Job Assignments, Online</vt:lpstr>
      <vt:lpstr>จากการจัดการศึกษาที่แบ่งเป็น 3 กลุ่ม</vt:lpstr>
      <vt:lpstr>รูปแบบการจัดการเรียน</vt:lpstr>
      <vt:lpstr>รูปแบบการจัดการเรียน</vt:lpstr>
      <vt:lpstr>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Oatsoitun</dc:creator>
  <cp:lastModifiedBy>it</cp:lastModifiedBy>
  <cp:revision>27</cp:revision>
  <cp:lastPrinted>2020-05-28T03:54:19Z</cp:lastPrinted>
  <dcterms:created xsi:type="dcterms:W3CDTF">2020-05-26T04:30:59Z</dcterms:created>
  <dcterms:modified xsi:type="dcterms:W3CDTF">2020-06-01T03:05:37Z</dcterms:modified>
</cp:coreProperties>
</file>